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61" r:id="rId5"/>
    <p:sldId id="274" r:id="rId6"/>
    <p:sldId id="278" r:id="rId7"/>
    <p:sldId id="272" r:id="rId8"/>
    <p:sldId id="266" r:id="rId9"/>
    <p:sldId id="277" r:id="rId10"/>
    <p:sldId id="267" r:id="rId11"/>
    <p:sldId id="269" r:id="rId12"/>
    <p:sldId id="270" r:id="rId13"/>
    <p:sldId id="273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D16111-37A4-54A1-76B3-6AAFC257C0BC}" v="15" dt="2021-08-23T10:47:29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Arduino 4 – motor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Steven hammer</a:t>
            </a:r>
          </a:p>
          <a:p>
            <a:pPr algn="ctr"/>
            <a:r>
              <a:rPr lang="en-US" dirty="0"/>
              <a:t>s.hammer@hw.ac.uk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TIDYING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Return components to your Sensors and Motion box IN THE CORRECT PLACES!!!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Put instrument wire in motor compartment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Arduino to its case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both boxes to tutor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40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Finished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Try the RGB LED tutorial (on Teams) if you haven’t already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Combine exercise 2 (Alarm) and this exercise: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Create a circuit that turns on a pump (the motor) when the low level switch is triggered on the (simulated) water tank.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Switch off the pump (motor) when the mid or high level is reached.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38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Use an Arduino with PWM to control a motor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Use a potentiometer to adjust the speed of the motor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25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pwm</a:t>
            </a:r>
            <a:r>
              <a:rPr lang="en-US" sz="44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1669774"/>
            <a:ext cx="9017953" cy="4950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PWM = Pulse Width Modulation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Switch on/off at varying frequencies to control motor speed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5787"/>
          <a:stretch/>
        </p:blipFill>
        <p:spPr bwMode="auto">
          <a:xfrm>
            <a:off x="3511379" y="2199443"/>
            <a:ext cx="3616252" cy="3680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3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Turn the motor on and off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Slowly accelerate the motor from zero to full speed then back to zero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Use a potentiometer to control the speed of the motor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559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All components included in the kit…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6" y="2463871"/>
            <a:ext cx="55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Before you start Building circuits…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249486"/>
            <a:ext cx="7374835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Connect power bus (+ line) together using a small section of jumper cable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81" y="2003301"/>
            <a:ext cx="2922904" cy="4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Building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81" y="2249486"/>
            <a:ext cx="646685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Insert components into breadboard holes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Connect up using instrument wire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Arduino controls inputs and outputs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Follow schematics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NOTE: GND = negative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" y="1838740"/>
            <a:ext cx="4929063" cy="4028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58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Is there a space missing somewhere?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 all lines end with a semicolon;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something commented out //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904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2249486"/>
            <a:ext cx="8941753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Take two boxes: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/>
              <a:t>One Arduino box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Sensors and Motion kit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Put components back into labelled places in boxes after use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Any components missing – let us know.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1998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89EB70995544A22A6B760A96204F" ma:contentTypeVersion="11" ma:contentTypeDescription="Create a new document." ma:contentTypeScope="" ma:versionID="37dafd5e2940aed25bebf0be3065b81e">
  <xsd:schema xmlns:xsd="http://www.w3.org/2001/XMLSchema" xmlns:xs="http://www.w3.org/2001/XMLSchema" xmlns:p="http://schemas.microsoft.com/office/2006/metadata/properties" xmlns:ns3="7a40aaaa-740e-457c-b0a3-ad127687856b" xmlns:ns4="56e1f608-b452-4968-8b88-de19139ebd9a" targetNamespace="http://schemas.microsoft.com/office/2006/metadata/properties" ma:root="true" ma:fieldsID="735ed530a9e815dda61156d799eb8715" ns3:_="" ns4:_="">
    <xsd:import namespace="7a40aaaa-740e-457c-b0a3-ad127687856b"/>
    <xsd:import namespace="56e1f608-b452-4968-8b88-de19139ebd9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aaa-740e-457c-b0a3-ad12768785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1f608-b452-4968-8b88-de19139ebd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7a40aaaa-740e-457c-b0a3-ad127687856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56e1f608-b452-4968-8b88-de19139ebd9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7C13B-46C3-4B96-8A1B-03EEF25B3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0aaaa-740e-457c-b0a3-ad127687856b"/>
    <ds:schemaRef ds:uri="56e1f608-b452-4968-8b88-de19139eb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295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Arduino 4 – motor</vt:lpstr>
      <vt:lpstr>introduction</vt:lpstr>
      <vt:lpstr>What is pwm?</vt:lpstr>
      <vt:lpstr>What are we doing today?</vt:lpstr>
      <vt:lpstr>Circuits</vt:lpstr>
      <vt:lpstr>Before you start Building circuits…</vt:lpstr>
      <vt:lpstr>Building circuits</vt:lpstr>
      <vt:lpstr>Debugging code</vt:lpstr>
      <vt:lpstr>housekeeping</vt:lpstr>
      <vt:lpstr>TIDYING up</vt:lpstr>
      <vt:lpstr>Finished already?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4 – motor</dc:title>
  <dc:creator/>
  <cp:lastModifiedBy/>
  <cp:revision>4</cp:revision>
  <dcterms:created xsi:type="dcterms:W3CDTF">2019-09-18T15:30:23Z</dcterms:created>
  <dcterms:modified xsi:type="dcterms:W3CDTF">2022-09-28T11:06:44Z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0x010100156E89EB70995544A22A6B760A96204F</vt:lpwstr>
  </property>
</Properties>
</file>